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7" r:id="rId3"/>
    <p:sldId id="278" r:id="rId4"/>
    <p:sldId id="279" r:id="rId5"/>
    <p:sldId id="280" r:id="rId6"/>
    <p:sldId id="283" r:id="rId7"/>
    <p:sldId id="295" r:id="rId8"/>
    <p:sldId id="289" r:id="rId9"/>
    <p:sldId id="284" r:id="rId10"/>
    <p:sldId id="288" r:id="rId11"/>
    <p:sldId id="285" r:id="rId12"/>
    <p:sldId id="286" r:id="rId13"/>
    <p:sldId id="287" r:id="rId14"/>
    <p:sldId id="294" r:id="rId15"/>
    <p:sldId id="290" r:id="rId16"/>
    <p:sldId id="291" r:id="rId17"/>
    <p:sldId id="292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Ahmed Saeed" initials="MAS" lastIdx="2" clrIdx="0">
    <p:extLst>
      <p:ext uri="{19B8F6BF-5375-455C-9EA6-DF929625EA0E}">
        <p15:presenceInfo xmlns:p15="http://schemas.microsoft.com/office/powerpoint/2012/main" userId="Muhammad Ahmed Sae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2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58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50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019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9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8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2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58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0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8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3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9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5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4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6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History of Python Programming Language | by Cristian Nedelcu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668337"/>
            <a:ext cx="4352925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50879" y="4427835"/>
            <a:ext cx="3616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Session </a:t>
            </a:r>
            <a:r>
              <a:rPr lang="en-US" sz="5400" b="1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</a:t>
            </a:r>
            <a:r>
              <a:rPr lang="en-US" sz="5400" b="1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5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47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News Flash • Romeoville, IL • CivicEng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4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5792" cy="5551991"/>
          </a:xfrm>
          <a:prstGeom prst="rect">
            <a:avLst/>
          </a:prstGeom>
        </p:spPr>
      </p:pic>
      <p:pic>
        <p:nvPicPr>
          <p:cNvPr id="3078" name="Picture 6" descr="What to consider before you get a new credit c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549" y="4388305"/>
            <a:ext cx="3951513" cy="246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endCxn id="3078" idx="1"/>
          </p:cNvCxnSpPr>
          <p:nvPr/>
        </p:nvCxnSpPr>
        <p:spPr>
          <a:xfrm>
            <a:off x="6115792" y="2838203"/>
            <a:ext cx="2233757" cy="2784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65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lace Your Order Vital Records Online, 52% O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747657" cy="57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mium Vector | Inventory control system concept professional manager  checking goods and stock supply inventory management with goods dem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897" y="3871356"/>
            <a:ext cx="4920103" cy="29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4098" idx="3"/>
            <a:endCxn id="4100" idx="1"/>
          </p:cNvCxnSpPr>
          <p:nvPr/>
        </p:nvCxnSpPr>
        <p:spPr>
          <a:xfrm>
            <a:off x="5747656" y="2873828"/>
            <a:ext cx="1524241" cy="2490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2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759"/>
            <a:ext cx="7122802" cy="3727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55" y="3636141"/>
            <a:ext cx="4405745" cy="32218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7122802" y="2102559"/>
            <a:ext cx="663453" cy="3144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5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23937"/>
            <a:ext cx="10106025" cy="481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125728" y="5973288"/>
            <a:ext cx="97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Think about 2 real life scenarios where control nesting is required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610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0455" y="2390898"/>
            <a:ext cx="9428567" cy="1320800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Repetition Structure nesting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526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lectricity Meter Watchface by Anton Shiferson on Dribbb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4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41" y="93196"/>
            <a:ext cx="4280374" cy="6560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2" y="223678"/>
            <a:ext cx="775747" cy="788895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09" y="223677"/>
            <a:ext cx="685799" cy="788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829" y="223679"/>
            <a:ext cx="802265" cy="788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715" y="223678"/>
            <a:ext cx="799420" cy="80625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757" y="223677"/>
            <a:ext cx="802264" cy="8091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2" y="1138078"/>
            <a:ext cx="775747" cy="788895"/>
          </a:xfrm>
          <a:prstGeom prst="rect">
            <a:avLst/>
          </a:prstGeom>
        </p:spPr>
      </p:pic>
      <p:pic>
        <p:nvPicPr>
          <p:cNvPr id="42" name="Picture 4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09" y="1138077"/>
            <a:ext cx="685799" cy="78889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829" y="1138079"/>
            <a:ext cx="802265" cy="78889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715" y="1138078"/>
            <a:ext cx="799420" cy="80625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757" y="1138077"/>
            <a:ext cx="802264" cy="80912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2032251"/>
            <a:ext cx="775747" cy="788895"/>
          </a:xfrm>
          <a:prstGeom prst="rect">
            <a:avLst/>
          </a:prstGeom>
        </p:spPr>
      </p:pic>
      <p:pic>
        <p:nvPicPr>
          <p:cNvPr id="47" name="Picture 4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82" y="2032250"/>
            <a:ext cx="685799" cy="78889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02" y="2032252"/>
            <a:ext cx="802265" cy="78889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688" y="2032251"/>
            <a:ext cx="799420" cy="8062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30" y="2032250"/>
            <a:ext cx="802264" cy="80912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2964009"/>
            <a:ext cx="775747" cy="788895"/>
          </a:xfrm>
          <a:prstGeom prst="rect">
            <a:avLst/>
          </a:prstGeom>
        </p:spPr>
      </p:pic>
      <p:pic>
        <p:nvPicPr>
          <p:cNvPr id="52" name="Picture 5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82" y="2964008"/>
            <a:ext cx="685799" cy="78889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02" y="2964010"/>
            <a:ext cx="802265" cy="78889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688" y="2964009"/>
            <a:ext cx="799420" cy="80625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30" y="2964008"/>
            <a:ext cx="802264" cy="80912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3951080"/>
            <a:ext cx="775747" cy="788895"/>
          </a:xfrm>
          <a:prstGeom prst="rect">
            <a:avLst/>
          </a:prstGeom>
        </p:spPr>
      </p:pic>
      <p:pic>
        <p:nvPicPr>
          <p:cNvPr id="57" name="Picture 5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82" y="3951079"/>
            <a:ext cx="685799" cy="78889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02" y="3951081"/>
            <a:ext cx="802265" cy="78889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688" y="3951080"/>
            <a:ext cx="799420" cy="80625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30" y="3951079"/>
            <a:ext cx="802264" cy="80912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4897808"/>
            <a:ext cx="775747" cy="788895"/>
          </a:xfrm>
          <a:prstGeom prst="rect">
            <a:avLst/>
          </a:prstGeom>
        </p:spPr>
      </p:pic>
      <p:pic>
        <p:nvPicPr>
          <p:cNvPr id="62" name="Picture 6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82" y="4897807"/>
            <a:ext cx="685799" cy="78889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02" y="4897809"/>
            <a:ext cx="802265" cy="78889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688" y="4897808"/>
            <a:ext cx="799420" cy="80625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30" y="4897807"/>
            <a:ext cx="802264" cy="80912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5785846"/>
            <a:ext cx="775747" cy="788895"/>
          </a:xfrm>
          <a:prstGeom prst="rect">
            <a:avLst/>
          </a:prstGeom>
        </p:spPr>
      </p:pic>
      <p:pic>
        <p:nvPicPr>
          <p:cNvPr id="67" name="Picture 6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82" y="5785845"/>
            <a:ext cx="685799" cy="78889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02" y="5785847"/>
            <a:ext cx="802265" cy="78889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688" y="5785846"/>
            <a:ext cx="799420" cy="80625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30" y="5785845"/>
            <a:ext cx="802264" cy="8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23937"/>
            <a:ext cx="10106025" cy="481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125728" y="5973288"/>
            <a:ext cx="1016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Think about 2 real life scenarios where repetition nesting is required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714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954" y="609600"/>
            <a:ext cx="5058448" cy="64450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Repetition Statements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484" y="1489731"/>
            <a:ext cx="1165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Loops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508143" y="2310132"/>
            <a:ext cx="8598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Used to repeat a block of code multiple times until a specified condition is met (looping) or for iterating over a sequence of elements (iteration)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657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uck Walking GIFs - Find &amp; Share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664" y="3563438"/>
            <a:ext cx="3170253" cy="286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005" y="342340"/>
            <a:ext cx="3435967" cy="729008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Types of Loops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423" y="1933107"/>
            <a:ext cx="1642566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For Loop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64423" y="4681942"/>
            <a:ext cx="2074607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While Loop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52101" y="2517882"/>
            <a:ext cx="8937640" cy="46166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Iterates over a sequence (e.g., list, tuple, string) or a range of numbers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2101" y="5266717"/>
            <a:ext cx="8937640" cy="46166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Repeats a block of code as long as a specified condition is true</a:t>
            </a:r>
          </a:p>
        </p:txBody>
      </p:sp>
      <p:pic>
        <p:nvPicPr>
          <p:cNvPr id="9220" name="Picture 4" descr="File:Count to Ten-1.gif - Wikimedia Comm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78" y="756196"/>
            <a:ext cx="3597340" cy="174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01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44" y="4685848"/>
            <a:ext cx="6775450" cy="16023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66" y="2079688"/>
            <a:ext cx="6781800" cy="166739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66" y="437935"/>
            <a:ext cx="1821166" cy="692944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Syntax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65353" y="4183920"/>
            <a:ext cx="2127252" cy="5111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WHILE LOOP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9342" y="1567718"/>
            <a:ext cx="2127252" cy="5111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FOR LOOP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52" y="490848"/>
            <a:ext cx="8596668" cy="1320800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Examples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18" y="2019703"/>
            <a:ext cx="3965550" cy="194389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222" y="4001822"/>
            <a:ext cx="3948087" cy="22673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41318" y="1525901"/>
            <a:ext cx="1866900" cy="515937"/>
          </a:xfrm>
          <a:prstGeom prst="rect">
            <a:avLst/>
          </a:prstGeo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/>
              <a:t>FOR LOOP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38222" y="3490647"/>
            <a:ext cx="2127252" cy="5111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WHILE LOOP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2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Nested statements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Concepts for nested layo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5" y="1639332"/>
            <a:ext cx="8318403" cy="521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7334" y="1282413"/>
            <a:ext cx="6106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D0D0D"/>
                </a:solidFill>
                <a:latin typeface="ui-sans-serif"/>
              </a:rPr>
              <a:t>Statements </a:t>
            </a:r>
            <a:r>
              <a:rPr lang="en-US" sz="2000" dirty="0">
                <a:solidFill>
                  <a:srgbClr val="0D0D0D"/>
                </a:solidFill>
                <a:latin typeface="ui-sans-serif"/>
              </a:rPr>
              <a:t>that are placed within another statement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86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23937"/>
            <a:ext cx="10106025" cy="481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125728" y="5973288"/>
            <a:ext cx="11019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Think about 2 real life scenarios where nested structures are implemented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6669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0456" y="2390898"/>
            <a:ext cx="8596668" cy="1320800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Control Structure nesting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9481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1004357" y="1747520"/>
            <a:chExt cx="8596668" cy="4355387"/>
          </a:xfrm>
        </p:grpSpPr>
        <p:pic>
          <p:nvPicPr>
            <p:cNvPr id="2052" name="Picture 4" descr="Ring Video Doorbell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506" y="1747520"/>
              <a:ext cx="3256519" cy="4337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57" y="1747520"/>
              <a:ext cx="6506528" cy="4355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8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131</Words>
  <Application>Microsoft Office PowerPoint</Application>
  <PresentationFormat>Widescreen</PresentationFormat>
  <Paragraphs>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Trebuchet MS</vt:lpstr>
      <vt:lpstr>ui-sans-serif</vt:lpstr>
      <vt:lpstr>Wingdings 3</vt:lpstr>
      <vt:lpstr>Facet</vt:lpstr>
      <vt:lpstr>PowerPoint Presentation</vt:lpstr>
      <vt:lpstr>Repetition Statements</vt:lpstr>
      <vt:lpstr>Types of Loops</vt:lpstr>
      <vt:lpstr>Syntax</vt:lpstr>
      <vt:lpstr>Examples</vt:lpstr>
      <vt:lpstr>Nested statements</vt:lpstr>
      <vt:lpstr>PowerPoint Presentation</vt:lpstr>
      <vt:lpstr>Control Structure nesting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Repetition Structure nesting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341</cp:revision>
  <dcterms:created xsi:type="dcterms:W3CDTF">2024-05-30T05:17:30Z</dcterms:created>
  <dcterms:modified xsi:type="dcterms:W3CDTF">2024-06-03T09:24:10Z</dcterms:modified>
</cp:coreProperties>
</file>